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7" r:id="rId11"/>
    <p:sldId id="264" r:id="rId12"/>
    <p:sldId id="267" r:id="rId13"/>
    <p:sldId id="268" r:id="rId14"/>
    <p:sldId id="269" r:id="rId15"/>
    <p:sldId id="270" r:id="rId16"/>
    <p:sldId id="30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5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6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49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7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1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D357-8101-4F85-9FC7-D673A562CDBD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D5CE-9F49-4C60-859B-570CC17A1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62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Atelier de Cuisine Bio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Classe de Mme </a:t>
            </a:r>
            <a:r>
              <a:rPr lang="fr-FR" dirty="0" err="1" smtClean="0">
                <a:solidFill>
                  <a:schemeClr val="tx1"/>
                </a:solidFill>
              </a:rPr>
              <a:t>Morisseau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Ecole Pierre Corneille de Gargenville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Jeudi 26 juin 2014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Avec Dounia </a:t>
            </a:r>
            <a:r>
              <a:rPr lang="fr-FR" dirty="0" err="1" smtClean="0">
                <a:solidFill>
                  <a:schemeClr val="tx1"/>
                </a:solidFill>
              </a:rPr>
              <a:t>Silem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Doo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r>
              <a:rPr lang="fr-FR" dirty="0" err="1" smtClean="0">
                <a:solidFill>
                  <a:schemeClr val="tx1"/>
                </a:solidFill>
              </a:rPr>
              <a:t>Eat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/>
              <a:t>Le petit plus. Ajouter une framboise par emplacement. On enfourne 12min à 180°C.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" name="Picture 3" descr="C:\Users\Céline\Desktop\photos triées\Les financiers aux framboises\DSCN1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7" y="2381438"/>
            <a:ext cx="3948545" cy="29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éline\Desktop\photos triées\Les financiers aux framboises\Atelier culinaire +®cole de Gargenville - 26 juin 2014 - Cr+®dit Agence Bio (1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" y="2400141"/>
            <a:ext cx="390282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Carrot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Cake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les Financiers aux framboises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Céline\Desktop\photos triées\Les financiers aux framboises\Atelier culinaire +®cole de Gargenville - 26 juin 2014 - Cr+®dit Agence Bio (15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2" y="2276872"/>
            <a:ext cx="3502144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éline\Desktop\photos triées\Les financiers aux framboises\Atelier culinaire +®cole de Gargenville - 26 juin 2014 - Cr+®dit Agence Bio (16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901440" cy="34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Smoothies et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Milshakes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aux petits fruits rouges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Les framboises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mûres</a:t>
            </a:r>
            <a:endParaRPr lang="fr-FR" dirty="0"/>
          </a:p>
        </p:txBody>
      </p:sp>
      <p:pic>
        <p:nvPicPr>
          <p:cNvPr id="11267" name="Picture 3" descr="C:\Users\Céline\Desktop\photos triées\Les smothies\DSCN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4392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éline\Desktop\photos triées\Les smothies\DSCN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064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960" y="0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2229" y="1052736"/>
            <a:ext cx="4038600" cy="4525963"/>
          </a:xfrm>
        </p:spPr>
        <p:txBody>
          <a:bodyPr/>
          <a:lstStyle/>
          <a:p>
            <a:r>
              <a:rPr lang="fr-FR" dirty="0" smtClean="0"/>
              <a:t>Préparation du matériel et des ingrédients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5848" y="1052736"/>
            <a:ext cx="4038600" cy="4525963"/>
          </a:xfrm>
        </p:spPr>
        <p:txBody>
          <a:bodyPr/>
          <a:lstStyle/>
          <a:p>
            <a:r>
              <a:rPr lang="fr-FR" dirty="0" smtClean="0"/>
              <a:t>Dans un mixeur/</a:t>
            </a:r>
            <a:r>
              <a:rPr lang="fr-FR" dirty="0" err="1" smtClean="0"/>
              <a:t>blender</a:t>
            </a:r>
            <a:r>
              <a:rPr lang="fr-FR" dirty="0" smtClean="0"/>
              <a:t> placer tous les fruits</a:t>
            </a:r>
            <a:endParaRPr lang="fr-FR" dirty="0"/>
          </a:p>
        </p:txBody>
      </p:sp>
      <p:pic>
        <p:nvPicPr>
          <p:cNvPr id="5" name="Picture 2" descr="C:\Users\Céline\Desktop\photos triées\Les smothies\Atelier culinaire +®cole de Gargenville - 26 juin 2014 - Cr+®dit Agence Bio (1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08" y="314096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Céline\Desktop\photos triées\Les smothies\DSCN1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064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250g de fraises, framboises, mûres, du lait frais et du sucre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On regarde la texture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Puis on déguste</a:t>
            </a:r>
            <a:endParaRPr lang="fr-FR" dirty="0"/>
          </a:p>
        </p:txBody>
      </p:sp>
      <p:pic>
        <p:nvPicPr>
          <p:cNvPr id="13314" name="Picture 2" descr="C:\Users\Céline\Desktop\photos triées\Les smothies\DSCN1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064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éline\Desktop\photos triées\Les smothies\DSCN1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8081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 appétit!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 descr="C:\Users\Céline\Desktop\photos triées\Les smothies\DSCN1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éline\Desktop\photos triées\Les smothies\DSCN1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55105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Céline\Desktop\photos triées\DSCN1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838" y="-206375"/>
            <a:ext cx="13167360" cy="98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recettes</a:t>
            </a: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 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carrot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cake 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et noisettes aux 4 épices</a:t>
            </a:r>
            <a:endParaRPr lang="fr-FR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 financiers 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Bio ‘Gourmands aux 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framboises</a:t>
            </a:r>
          </a:p>
          <a:p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 smoothies 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et 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Milkshakes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aux fruits rouges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  </a:t>
            </a:r>
            <a:r>
              <a:rPr lang="fr-FR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carrot</a:t>
            </a:r>
            <a:r>
              <a:rPr lang="fr-F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fr-F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cake </a:t>
            </a:r>
            <a:endParaRPr lang="fr-F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carottes  de </a:t>
            </a:r>
            <a:r>
              <a:rPr lang="fr-FR" sz="2000" dirty="0" smtClean="0"/>
              <a:t>la légumerie de </a:t>
            </a:r>
            <a:r>
              <a:rPr lang="fr-FR" sz="2000" dirty="0" smtClean="0"/>
              <a:t>Xavier Dupuy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Explications des ateliers par Dounia </a:t>
            </a:r>
            <a:r>
              <a:rPr lang="fr-FR" sz="2000" dirty="0" err="1" smtClean="0"/>
              <a:t>Silem</a:t>
            </a:r>
            <a:endParaRPr lang="fr-FR" sz="2000" dirty="0"/>
          </a:p>
        </p:txBody>
      </p:sp>
      <p:pic>
        <p:nvPicPr>
          <p:cNvPr id="1026" name="Picture 2" descr="C:\Users\Céline\Desktop\photos triées\Le carot cake\Atelier culinaire +®cole de Gargenville - 26 juin 2014 - Cr+®dit Agence Bio (6)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90144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éline\Desktop\photos triées\Le carot cake\Atelier culinaire +®cole de Gargenville - 26 juin 2014 - Cr+®dit Agence Bio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Préchauffer le four à 180°c. Dans un saladier casser les 3 œufs entiers et les battre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Céline\Desktop\photos triées\Le carot cake\Atelier culinaire +®cole de Gargenville - 26 juin 2014 - Cr+®dit Agence Bio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960" y="2193286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628800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Après avoir torréfié les 125g de noisettes au four environ 10min il a fallu les réduire en poudre grossière à l’aide d’un couteau.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70892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éline\Desktop\photos triées\Le carot cake\DSCN1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98" y="269003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362528" y="1484784"/>
            <a:ext cx="2304256" cy="1368152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Attention les doigts!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9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Après avoir battu les œufs on ajoute 100g de sucre canne complet, 50 g de farine de blé, 2 cuillère à café de poudre à lever, 1 pincée de sel de Guérande et 5cl de beurre fondu.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Ustensiles: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balance, saladier, fouet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C:\Users\Céline\Desktop\photos triées\Le carot cake\DSCN1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éline\Desktop\photos triées\Le carot cake\DSCN1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143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Il ne reste plus qu’à ajouter les 200g de carottes râpées et 1 cuillère à café de mélange 4 épices.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Voici la noix de muscade râpée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Et encore un dernier effort avant la cuisson.</a:t>
            </a:r>
            <a:endParaRPr lang="fr-FR" dirty="0"/>
          </a:p>
        </p:txBody>
      </p:sp>
      <p:pic>
        <p:nvPicPr>
          <p:cNvPr id="5122" name="Picture 2" descr="C:\Users\Céline\Desktop\photos triées\Le carot cake\DSCN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4" y="313064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éline\Desktop\photos triées\Le carot cake\DSCN1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0640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Les financiers aux framboises</a:t>
            </a:r>
            <a:endParaRPr lang="fr-FR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5210" y="1268760"/>
            <a:ext cx="4463267" cy="4710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Tamiser 45g de farine et 120g de sucre glace. Ajouter 100g de beurre fondu et 10g de miel. 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Battre les 4 blancs d’œufs et les mélanger aux ingrédients.</a:t>
            </a:r>
            <a:endParaRPr lang="fr-F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14283" y="2906119"/>
            <a:ext cx="3831154" cy="32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éline\Desktop\photos triées\Les financiers aux framboises\DSCN1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95020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Il ne reste plus qu’à mettre la pâte dans la poche à douille. </a:t>
            </a:r>
            <a:br>
              <a:rPr lang="fr-FR" sz="2000" dirty="0" smtClean="0"/>
            </a:br>
            <a:r>
              <a:rPr lang="fr-FR" sz="2000" dirty="0" smtClean="0"/>
              <a:t>Une fois la douille coupée chaque élève a pu remplir les moules en silicone.</a:t>
            </a:r>
            <a:endParaRPr lang="fr-FR" sz="2000" dirty="0"/>
          </a:p>
        </p:txBody>
      </p:sp>
      <p:pic>
        <p:nvPicPr>
          <p:cNvPr id="7" name="Picture 2" descr="C:\Users\Céline\Desktop\photos triées\Les financiers aux framboises\Atelier culinaire +®cole de Gargenville - 26 juin 2014 - Cr+®dit Agence Bio (1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87" y="2400141"/>
            <a:ext cx="390282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éline\Desktop\photos triées\Les financiers aux framboises\Atelier culinaire +®cole de Gargenville - 26 juin 2014 - Cr+®dit Agence Bio (10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" y="1911769"/>
            <a:ext cx="2926080" cy="39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290</Words>
  <Application>Microsoft Office PowerPoint</Application>
  <PresentationFormat>Affichage à l'écran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Atelier de Cuisine Bio</vt:lpstr>
      <vt:lpstr>Les recettes</vt:lpstr>
      <vt:lpstr>Le  carrot cake </vt:lpstr>
      <vt:lpstr>Préchauffer le four à 180°c. Dans un saladier casser les 3 œufs entiers et les battre</vt:lpstr>
      <vt:lpstr>Après avoir torréfié les 125g de noisettes au four environ 10min il a fallu les réduire en poudre grossière à l’aide d’un couteau.</vt:lpstr>
      <vt:lpstr>Après avoir battu les œufs on ajoute 100g de sucre canne complet, 50 g de farine de blé, 2 cuillère à café de poudre à lever, 1 pincée de sel de Guérande et 5cl de beurre fondu.</vt:lpstr>
      <vt:lpstr>Il ne reste plus qu’à ajouter les 200g de carottes râpées et 1 cuillère à café de mélange 4 épices.</vt:lpstr>
      <vt:lpstr>Les financiers aux framboises</vt:lpstr>
      <vt:lpstr>Il ne reste plus qu’à mettre la pâte dans la poche à douille.  Une fois la douille coupée chaque élève a pu remplir les moules en silicone.</vt:lpstr>
      <vt:lpstr>Le petit plus. Ajouter une framboise par emplacement. On enfourne 12min à 180°C. </vt:lpstr>
      <vt:lpstr>Le Carrot Cake et les Financiers aux framboises</vt:lpstr>
      <vt:lpstr>Smoothies et Milshakes aux petits fruits rouges</vt:lpstr>
      <vt:lpstr>Présentation PowerPoint</vt:lpstr>
      <vt:lpstr>250g de fraises, framboises, mûres, du lait frais et du sucre</vt:lpstr>
      <vt:lpstr>Bon appétit!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</dc:creator>
  <cp:lastModifiedBy>Céline</cp:lastModifiedBy>
  <cp:revision>12</cp:revision>
  <dcterms:created xsi:type="dcterms:W3CDTF">2014-06-29T12:41:50Z</dcterms:created>
  <dcterms:modified xsi:type="dcterms:W3CDTF">2014-06-29T15:32:27Z</dcterms:modified>
</cp:coreProperties>
</file>